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00F"/>
    <a:srgbClr val="504748"/>
    <a:srgbClr val="FCB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2606" y="67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8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95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60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125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851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31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573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4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18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60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555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C91B5-9601-4D44-AC6E-6D6EA9E1E8B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D5054-65B8-4F9D-9CC6-40D0285253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08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ontenay-le-Vicomte : site de la commune">
            <a:extLst>
              <a:ext uri="{FF2B5EF4-FFF2-40B4-BE49-F238E27FC236}">
                <a16:creationId xmlns:a16="http://schemas.microsoft.com/office/drawing/2014/main" id="{7F2047B4-D214-8A9E-CAFF-1BBB20B8307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2" y="126149"/>
            <a:ext cx="1218732" cy="1201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AB8E8A-262B-051E-D95A-03E6BD40A4D7}"/>
              </a:ext>
            </a:extLst>
          </p:cNvPr>
          <p:cNvSpPr/>
          <p:nvPr/>
        </p:nvSpPr>
        <p:spPr>
          <a:xfrm>
            <a:off x="558471" y="126149"/>
            <a:ext cx="593184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LA  MUNICIPALITE  ORGANISE  UNE JOURNEE  </a:t>
            </a:r>
          </a:p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« REFUGE LA TANIERE »</a:t>
            </a:r>
          </a:p>
          <a:p>
            <a:pPr algn="ctr"/>
            <a:r>
              <a:rPr lang="fr-FR" sz="1400" b="1" i="0" dirty="0">
                <a:effectLst/>
              </a:rPr>
              <a:t>Parc animalier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2400" b="1" dirty="0">
                <a:solidFill>
                  <a:srgbClr val="EB700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fr-FR" sz="3200" b="1" dirty="0">
                <a:solidFill>
                  <a:srgbClr val="EB700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VENDREDI 28 AOUT 2026</a:t>
            </a:r>
            <a:endParaRPr lang="fr-FR" sz="3200" dirty="0">
              <a:solidFill>
                <a:srgbClr val="EB700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6FA317-617B-C436-58CC-F26689D62543}"/>
              </a:ext>
            </a:extLst>
          </p:cNvPr>
          <p:cNvSpPr/>
          <p:nvPr/>
        </p:nvSpPr>
        <p:spPr>
          <a:xfrm>
            <a:off x="141439" y="1437524"/>
            <a:ext cx="7270954" cy="523220"/>
          </a:xfrm>
          <a:prstGeom prst="rect">
            <a:avLst/>
          </a:prstGeom>
          <a:ln w="28575">
            <a:solidFill>
              <a:srgbClr val="EB700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EB700F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SORTIE RESERVEE AUX JEUNES FONTENOIS DE 6 A 11 ANS</a:t>
            </a:r>
          </a:p>
          <a:p>
            <a:pPr algn="ctr"/>
            <a:r>
              <a:rPr lang="fr-FR" sz="1400" b="1" dirty="0">
                <a:solidFill>
                  <a:srgbClr val="EB700F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(PLACES LIMITEES - </a:t>
            </a:r>
            <a:r>
              <a:rPr lang="fr-FR" sz="1400" b="1" dirty="0">
                <a:solidFill>
                  <a:srgbClr val="EB700F"/>
                </a:solidFill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INSCRIPTION OBLIGATOIRE)</a:t>
            </a:r>
            <a:endParaRPr lang="fr-FR" sz="1400" b="1" dirty="0">
              <a:solidFill>
                <a:srgbClr val="EB700F"/>
              </a:solidFill>
              <a:highlight>
                <a:srgbClr val="FFFF00"/>
              </a:highligh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49711-DE11-C701-9312-51CAF4DD7011}"/>
              </a:ext>
            </a:extLst>
          </p:cNvPr>
          <p:cNvSpPr/>
          <p:nvPr/>
        </p:nvSpPr>
        <p:spPr>
          <a:xfrm>
            <a:off x="141439" y="3946467"/>
            <a:ext cx="7270954" cy="845103"/>
          </a:xfrm>
          <a:prstGeom prst="rect">
            <a:avLst/>
          </a:prstGeom>
          <a:ln w="38100">
            <a:solidFill>
              <a:srgbClr val="EB700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EB700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PREVOIR POUR CETTE JOURNEE </a:t>
            </a:r>
          </a:p>
          <a:p>
            <a:pPr algn="ctr"/>
            <a:endParaRPr lang="fr-FR" sz="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24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PIQUE-NIQUE A APPORTER (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pas oublier la bouteille d’eau)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246" b="1" dirty="0">
                <a:latin typeface="Calibri" panose="020F0502020204030204" pitchFamily="34" charset="0"/>
                <a:cs typeface="Times New Roman" panose="02020603050405020304" pitchFamily="18" charset="0"/>
              </a:rPr>
              <a:t>TENUE DECONTRACTEE AVEC BASKETS OU CHAUSSURES DE MARCHE/ CASQUETTE SELON LE TEMPS</a:t>
            </a:r>
            <a:endParaRPr lang="fr-FR" sz="1246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850DCF-9220-DD5E-12F7-38BB6BEE5BFD}"/>
              </a:ext>
            </a:extLst>
          </p:cNvPr>
          <p:cNvSpPr/>
          <p:nvPr/>
        </p:nvSpPr>
        <p:spPr>
          <a:xfrm>
            <a:off x="141439" y="6162278"/>
            <a:ext cx="7270954" cy="4433265"/>
          </a:xfrm>
          <a:prstGeom prst="rect">
            <a:avLst/>
          </a:prstGeom>
          <a:ln w="38100">
            <a:solidFill>
              <a:srgbClr val="EB700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24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BULLETIN D’ INSCRIPTION CI-DESSOUS </a:t>
            </a:r>
            <a:r>
              <a:rPr lang="fr-FR" sz="1246" b="1" dirty="0">
                <a:latin typeface="Calibri" panose="020F0502020204030204" pitchFamily="34" charset="0"/>
                <a:cs typeface="Times New Roman" panose="02020603050405020304" pitchFamily="18" charset="0"/>
              </a:rPr>
              <a:t>A REMPLIR ET A REMETTRE </a:t>
            </a:r>
            <a:r>
              <a:rPr lang="fr-FR" sz="1246" b="1" dirty="0">
                <a:solidFill>
                  <a:srgbClr val="EB700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POUR LE 20  AOUT MAXIMUM</a:t>
            </a:r>
          </a:p>
          <a:p>
            <a:pPr algn="ctr"/>
            <a:endParaRPr lang="fr-FR" sz="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1246" b="1" dirty="0">
                <a:latin typeface="Calibri" panose="020F0502020204030204" pitchFamily="34" charset="0"/>
                <a:cs typeface="Times New Roman" panose="02020603050405020304" pitchFamily="18" charset="0"/>
              </a:rPr>
              <a:t>EN MAIRIE AU SECRETARIAT OU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1246" b="1" dirty="0">
                <a:latin typeface="Calibri" panose="020F0502020204030204" pitchFamily="34" charset="0"/>
                <a:cs typeface="Times New Roman" panose="02020603050405020304" pitchFamily="18" charset="0"/>
              </a:rPr>
              <a:t>DANS LA BOITE AUX LETTRES MAIRIE OU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1246" b="1" dirty="0">
                <a:latin typeface="Calibri" panose="020F0502020204030204" pitchFamily="34" charset="0"/>
                <a:cs typeface="Times New Roman" panose="02020603050405020304" pitchFamily="18" charset="0"/>
              </a:rPr>
              <a:t>PAR MAIL : contact@mairieflv.fr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1246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1A5250-8480-2526-D0CF-C8249901FBB0}"/>
              </a:ext>
            </a:extLst>
          </p:cNvPr>
          <p:cNvSpPr/>
          <p:nvPr/>
        </p:nvSpPr>
        <p:spPr>
          <a:xfrm>
            <a:off x="141439" y="7156080"/>
            <a:ext cx="741395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Nom/ Prénom de l’enfant : </a:t>
            </a:r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</a:t>
            </a:r>
          </a:p>
          <a:p>
            <a:pPr defTabSz="914400"/>
            <a:endParaRPr lang="fr-FR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/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Adresse postale : </a:t>
            </a:r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…………………………………………………………………………………………………………………………….</a:t>
            </a:r>
          </a:p>
          <a:p>
            <a:pPr defTabSz="914400"/>
            <a:endParaRPr lang="fr-FR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/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Adresse mail : </a:t>
            </a:r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</a:t>
            </a:r>
          </a:p>
          <a:p>
            <a:pPr defTabSz="914400"/>
            <a:endParaRPr lang="fr-FR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/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Age :</a:t>
            </a:r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.................. </a:t>
            </a:r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(ans) – DATE DE NAISSANCE : </a:t>
            </a:r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……………………………………………………………………………..</a:t>
            </a:r>
          </a:p>
          <a:p>
            <a:pPr defTabSz="914400"/>
            <a:endParaRPr lang="fr-FR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/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Téléphone(s) Parent(s) ou personne(s) à contacter :  </a:t>
            </a:r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</a:t>
            </a:r>
          </a:p>
          <a:p>
            <a:pPr defTabSz="914400"/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</a:t>
            </a:r>
          </a:p>
          <a:p>
            <a:pPr defTabSz="914400"/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Je soussigné(e) </a:t>
            </a:r>
            <a:r>
              <a:rPr lang="fr-FR" sz="140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……………………………….……………………............................................................................ </a:t>
            </a:r>
            <a:endParaRPr lang="fr-FR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/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Autorise que mon enfant soit photographié(e) durant cette journée et autorise la publication des photos sur les supports de la commune (entourer la réponse ci-dessous)</a:t>
            </a:r>
          </a:p>
          <a:p>
            <a:pPr defTabSz="914400"/>
            <a:r>
              <a:rPr lang="fr-FR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fr-FR" sz="1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OUI                              NON</a:t>
            </a:r>
          </a:p>
          <a:p>
            <a:pPr defTabSz="914400"/>
            <a:endParaRPr lang="fr-FR" sz="12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5542BA-C19F-7927-C040-E0630AC9C21B}"/>
              </a:ext>
            </a:extLst>
          </p:cNvPr>
          <p:cNvSpPr/>
          <p:nvPr/>
        </p:nvSpPr>
        <p:spPr>
          <a:xfrm>
            <a:off x="141439" y="4944719"/>
            <a:ext cx="7270954" cy="1107996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INFORMATIONS IMPORTANTES POUR LE BUS</a:t>
            </a:r>
          </a:p>
          <a:p>
            <a:pPr algn="ctr"/>
            <a:endParaRPr lang="fr-FR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3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RENDEZ-VOUS A 8H15 PARKING DE L’ECOLE RUE DE LA FERME (anciennement Place du foyer rural)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3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RETOUR PARKING DE L’ECOLE RUE DE LA FERME VERS 17H30-18H</a:t>
            </a:r>
          </a:p>
          <a:p>
            <a:pPr algn="ctr"/>
            <a:endParaRPr lang="fr-FR" sz="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EEDFA4A-AE80-CDC5-39E0-96531F025D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33" t="51821" r="47746" b="10398"/>
          <a:stretch/>
        </p:blipFill>
        <p:spPr>
          <a:xfrm>
            <a:off x="5663020" y="3967530"/>
            <a:ext cx="827298" cy="625153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AF4FBE79-AD7D-D4DC-CF3B-E140A4801F4E}"/>
              </a:ext>
            </a:extLst>
          </p:cNvPr>
          <p:cNvGrpSpPr/>
          <p:nvPr/>
        </p:nvGrpSpPr>
        <p:grpSpPr>
          <a:xfrm>
            <a:off x="818228" y="4980425"/>
            <a:ext cx="573240" cy="516647"/>
            <a:chOff x="-1" y="2259616"/>
            <a:chExt cx="7559675" cy="6172579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FB9370F-97D2-08D0-6AFF-C6AD8FAC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2259616"/>
              <a:ext cx="7559675" cy="6172579"/>
            </a:xfrm>
            <a:prstGeom prst="rect">
              <a:avLst/>
            </a:prstGeom>
          </p:spPr>
        </p:pic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8220BEA2-DBFD-F4BE-45E1-15B6AF5F89C4}"/>
                </a:ext>
              </a:extLst>
            </p:cNvPr>
            <p:cNvSpPr/>
            <p:nvPr/>
          </p:nvSpPr>
          <p:spPr>
            <a:xfrm rot="20975158">
              <a:off x="2828662" y="3109198"/>
              <a:ext cx="1035362" cy="545429"/>
            </a:xfrm>
            <a:prstGeom prst="ellipse">
              <a:avLst/>
            </a:prstGeom>
            <a:solidFill>
              <a:srgbClr val="504748"/>
            </a:solidFill>
            <a:ln>
              <a:solidFill>
                <a:srgbClr val="5047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504748"/>
                </a:solidFill>
              </a:endParaRP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D436D6DA-0F59-029B-CBF6-461DF92985A6}"/>
                </a:ext>
              </a:extLst>
            </p:cNvPr>
            <p:cNvSpPr/>
            <p:nvPr/>
          </p:nvSpPr>
          <p:spPr>
            <a:xfrm>
              <a:off x="3717649" y="3009266"/>
              <a:ext cx="1498299" cy="549738"/>
            </a:xfrm>
            <a:prstGeom prst="ellipse">
              <a:avLst/>
            </a:prstGeom>
            <a:solidFill>
              <a:srgbClr val="504748"/>
            </a:solidFill>
            <a:ln>
              <a:solidFill>
                <a:srgbClr val="5047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504748"/>
                </a:solidFill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E62EEEB-62D4-13ED-F036-578164CFB0B5}"/>
                </a:ext>
              </a:extLst>
            </p:cNvPr>
            <p:cNvSpPr/>
            <p:nvPr/>
          </p:nvSpPr>
          <p:spPr>
            <a:xfrm rot="1081050">
              <a:off x="4655649" y="3059665"/>
              <a:ext cx="1326720" cy="553762"/>
            </a:xfrm>
            <a:prstGeom prst="ellipse">
              <a:avLst/>
            </a:prstGeom>
            <a:solidFill>
              <a:srgbClr val="504748"/>
            </a:solidFill>
            <a:ln>
              <a:solidFill>
                <a:srgbClr val="5047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504748"/>
                </a:solidFill>
              </a:endParaRPr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B269B22A-D5FA-8111-98E5-C91DE32B38A0}"/>
              </a:ext>
            </a:extLst>
          </p:cNvPr>
          <p:cNvSpPr txBox="1"/>
          <p:nvPr/>
        </p:nvSpPr>
        <p:spPr>
          <a:xfrm>
            <a:off x="141439" y="2000439"/>
            <a:ext cx="727095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100" b="1" dirty="0"/>
              <a:t>A la découverte du refuge La Tanière, de ses pensionnaires et des soigneurs qui se dévouent corps et âmes pour offrir une retraite paisible à des animaux issus de sauvetages.</a:t>
            </a:r>
          </a:p>
          <a:p>
            <a:pPr algn="ctr"/>
            <a:r>
              <a:rPr lang="fr-FR" sz="1100" b="1" dirty="0"/>
              <a:t>Pour en savoir plus sur le refuge : www.lataniere-refuge.fr</a:t>
            </a:r>
            <a:endParaRPr lang="fr-FR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C139D0-C7DA-C48F-D63F-3F158FF05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184" y="201819"/>
            <a:ext cx="1123209" cy="11600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0AD914D-58F9-E5A6-D231-13389CED2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862" y="2362818"/>
            <a:ext cx="1218732" cy="147408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ED03BED-F149-67DA-1DFA-C1E8EECCF3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8249" y="2602793"/>
            <a:ext cx="1008112" cy="118215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2C35B08-47E6-0C23-9492-5E7571D95A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1899" y="2600603"/>
            <a:ext cx="1008112" cy="124939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0A3B218-BE51-AB55-59E8-EB02650D67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0666" y="2600603"/>
            <a:ext cx="1068026" cy="123630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691C729-549B-F2DF-2465-392843454E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3134" y="2368581"/>
            <a:ext cx="1199259" cy="146832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0BC54899-F732-DAEF-6D25-2CDFF36E76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1586" y="2621666"/>
            <a:ext cx="1011074" cy="99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380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</TotalTime>
  <Words>261</Words>
  <Application>Microsoft Office PowerPoint</Application>
  <PresentationFormat>Personnalisé</PresentationFormat>
  <Paragraphs>50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Patricia JOURDAN</dc:creator>
  <cp:lastModifiedBy>Valerie MICK-RIVES</cp:lastModifiedBy>
  <cp:revision>13</cp:revision>
  <dcterms:created xsi:type="dcterms:W3CDTF">2023-07-31T04:59:45Z</dcterms:created>
  <dcterms:modified xsi:type="dcterms:W3CDTF">2026-08-03T13:00:16Z</dcterms:modified>
</cp:coreProperties>
</file>